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08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88444D-C57F-4D87-A8C0-B9E4E2826D8C}">
  <a:tblStyle styleId="{DF88444D-C57F-4D87-A8C0-B9E4E2826D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FD777-F553-4798-8641-94F505F578B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DA5739-D890-4988-8231-9644411D83C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4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330e0261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a330e0261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330e0261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a330e0261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330e0261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a330e0261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330e0261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a330e0261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330e0261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a330e0261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330e0261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a330e0261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330e0261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a330e0261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330e02613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a330e02613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330e02613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a330e02613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330e02613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a330e02613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330e0261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a330e0261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30e0261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a330e0261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330e02613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a330e02613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330e02613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a330e02613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330e0261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a330e0261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55b9684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55b9684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30e0261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a330e0261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330e0261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a330e0261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330e0261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a330e0261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330e02613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a330e02613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330e0261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a330e0261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330e02613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a330e0261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330e02613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a330e02613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vo.sc-celje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avorka.polic.jost@sc-celje.s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r.sc-celje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avorka.polic.jost@sc-celje.si" TargetMode="External"/><Relationship Id="rId4" Type="http://schemas.openxmlformats.org/officeDocument/2006/relationships/hyperlink" Target="mailto:vesna.pisek@sc-celje.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ojca.lapi@sc-celje.si" TargetMode="External"/><Relationship Id="rId5" Type="http://schemas.openxmlformats.org/officeDocument/2006/relationships/hyperlink" Target="mailto:mateja.zorko.pavsar@sc-celje.si" TargetMode="External"/><Relationship Id="rId4" Type="http://schemas.openxmlformats.org/officeDocument/2006/relationships/hyperlink" Target="mailto:pera.kunst@sc-celje.s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dl.sc-celje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tanja.gabrscek@sc-celje.s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crs.si/predstavitev-dijaskega-doma/" TargetMode="External"/><Relationship Id="rId3" Type="http://schemas.openxmlformats.org/officeDocument/2006/relationships/hyperlink" Target="https://scrs.si/osnovnosolci/program-gimnazije/" TargetMode="External"/><Relationship Id="rId7" Type="http://schemas.openxmlformats.org/officeDocument/2006/relationships/hyperlink" Target="https://scrs.si/osnovnosolci/steklar-vajenec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rs.si/osnovnosolci/program-tehnik-steklarstva/" TargetMode="External"/><Relationship Id="rId5" Type="http://schemas.openxmlformats.org/officeDocument/2006/relationships/hyperlink" Target="https://scrs.si/osnovnosolci/tehnik-optik/" TargetMode="External"/><Relationship Id="rId4" Type="http://schemas.openxmlformats.org/officeDocument/2006/relationships/hyperlink" Target="https://scrs.si/osnovnosolci/68-2/" TargetMode="External"/><Relationship Id="rId9" Type="http://schemas.openxmlformats.org/officeDocument/2006/relationships/hyperlink" Target="https://scrs.s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-konjice-zrece.si/si/index.php/solski-center-slovenske-konjice-zrece/novice/item/1070-progr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-s.si/jooml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v.si/s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elektro-in-racunalniska-s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gimnazij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a-escelje.splet.arnes.si/2021/01/15/vpis-na-esc-2021-202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q-1W4aVaic&amp;ab_channel=EkonomskaCelj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rojnistvo-geotehniko-in-okolj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oritvene-dejavnost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j.korenjak@ssgt.s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c.si/vpis-na-gcc-2022-202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gt.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ce.si/sola/svetovalna-sluzba/za-bodoce-dija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u.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vesna.flander@hvu.si" TargetMode="External"/><Relationship Id="rId5" Type="http://schemas.openxmlformats.org/officeDocument/2006/relationships/hyperlink" Target="https://www.instagram.com/hvu_celje/" TargetMode="External"/><Relationship Id="rId4" Type="http://schemas.openxmlformats.org/officeDocument/2006/relationships/hyperlink" Target="https://www.facebook.com/hvu.cel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.sc-celje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l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033" y="1798661"/>
            <a:ext cx="5981976" cy="33448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5"/>
          <p:cNvSpPr txBox="1">
            <a:spLocks noGrp="1"/>
          </p:cNvSpPr>
          <p:nvPr>
            <p:ph type="ctrTitle"/>
          </p:nvPr>
        </p:nvSpPr>
        <p:spPr>
          <a:xfrm>
            <a:off x="-202224" y="1798661"/>
            <a:ext cx="6858000" cy="10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" sz="5000" b="1"/>
              <a:t>Razpis za vpis 2022/23</a:t>
            </a:r>
            <a:endParaRPr sz="5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4"/>
          <p:cNvSpPr txBox="1">
            <a:spLocks noGrp="1"/>
          </p:cNvSpPr>
          <p:nvPr>
            <p:ph type="title"/>
          </p:nvPr>
        </p:nvSpPr>
        <p:spPr>
          <a:xfrm>
            <a:off x="628650" y="245851"/>
            <a:ext cx="7886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gradbeništvo in varovanje okolja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p74"/>
          <p:cNvGraphicFramePr/>
          <p:nvPr/>
        </p:nvGraphicFramePr>
        <p:xfrm>
          <a:off x="578225" y="9580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56 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4" name="Google Shape;374;p74"/>
          <p:cNvSpPr txBox="1"/>
          <p:nvPr/>
        </p:nvSpPr>
        <p:spPr>
          <a:xfrm>
            <a:off x="578125" y="4013950"/>
            <a:ext cx="7839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programe izvajalec suhomontažne gradnje, pečar-polagalec keramičnih oblog, tesar in zidar.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http://gvo.sc-celje.si/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Davorka Polić Jošt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davorka.polic.jost@sc-celje.si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37)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5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kemijo, elektrotehniko in računalništvo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0" name="Google Shape;380;p75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1" name="Google Shape;381;p75"/>
          <p:cNvSpPr txBox="1"/>
          <p:nvPr/>
        </p:nvSpPr>
        <p:spPr>
          <a:xfrm>
            <a:off x="628650" y="3464725"/>
            <a:ext cx="75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 elektrikar.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http://ker.sc-celje.si/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 (ET, KT, RT): Vesna Pišek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vesna.pisek@sc-celje.si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52) 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 ( elektrikar): Davorka Polić Jošt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davorka.polic.jost@sc-celje.si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37)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6"/>
          <p:cNvSpPr txBox="1">
            <a:spLocks noGrp="1"/>
          </p:cNvSpPr>
          <p:nvPr>
            <p:ph type="title"/>
          </p:nvPr>
        </p:nvSpPr>
        <p:spPr>
          <a:xfrm>
            <a:off x="698975" y="-20622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strojništvo, mehatroniko in medije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7" name="Google Shape;387;p76"/>
          <p:cNvGraphicFramePr/>
          <p:nvPr/>
        </p:nvGraphicFramePr>
        <p:xfrm>
          <a:off x="218325" y="5828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8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- PTI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 - PTI 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8" name="Google Shape;388;p76"/>
          <p:cNvSpPr txBox="1"/>
          <p:nvPr/>
        </p:nvSpPr>
        <p:spPr>
          <a:xfrm>
            <a:off x="218325" y="3977350"/>
            <a:ext cx="83418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Možnost pridobitve štipendije za deficitarne poklice za naše 3-letne izobraževalne programe.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Več informacij o izobraževalnih programih, vpisu in dogajanju na naši šoli dobite na spletni strani </a:t>
            </a:r>
            <a:r>
              <a:rPr lang="s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http://smm.sc-celje.si/</a:t>
            </a: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, kjer si lahko ogledate tudi virtualno predstavitev šole.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latin typeface="Calibri"/>
                <a:ea typeface="Calibri"/>
                <a:cs typeface="Calibri"/>
                <a:sym typeface="Calibri"/>
              </a:rPr>
              <a:t>Šolska svetovalna delavka 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(strojništvo, mehatronika): Pera Kunst (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pera.kunst@sc-celje.si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49) 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Šolska svetovalna delavka (mediji): Mateja Zorko Pavšar, Mojca Lapi (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mateja.zorko.pavsar@sc-celje.si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mojca.lapi@sc-celje.si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03 425 37 52) 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7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storitvene dejavnosti in logistiko</a:t>
            </a:r>
            <a:br>
              <a:rPr lang="sl" sz="2100" b="1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17</a:t>
            </a:r>
            <a:endParaRPr sz="1100"/>
          </a:p>
        </p:txBody>
      </p:sp>
      <p:graphicFrame>
        <p:nvGraphicFramePr>
          <p:cNvPr id="394" name="Google Shape;394;p77"/>
          <p:cNvGraphicFramePr/>
          <p:nvPr/>
        </p:nvGraphicFramePr>
        <p:xfrm>
          <a:off x="636225" y="11449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PTI - Frizerski tehnik   NOVO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Frizerski tehnik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2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28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5" name="Google Shape;395;p77"/>
          <p:cNvSpPr txBox="1"/>
          <p:nvPr/>
        </p:nvSpPr>
        <p:spPr>
          <a:xfrm>
            <a:off x="636225" y="4244600"/>
            <a:ext cx="7839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deficitarni poklic avtokaroserist.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https://sdl.sc-celje.si/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“Za bodoče dijake”.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Tanja Gabršček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tanja.gabrscek@sc-celje.si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; 03 428 22 17)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8"/>
          <p:cNvSpPr txBox="1">
            <a:spLocks noGrp="1"/>
          </p:cNvSpPr>
          <p:nvPr>
            <p:ph type="title"/>
          </p:nvPr>
        </p:nvSpPr>
        <p:spPr>
          <a:xfrm>
            <a:off x="604725" y="-14987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1800" b="1">
                <a:latin typeface="Calibri"/>
                <a:ea typeface="Calibri"/>
                <a:cs typeface="Calibri"/>
                <a:sym typeface="Calibri"/>
              </a:rPr>
              <a:t>Šolski center Rogaška Slatina</a:t>
            </a:r>
            <a:r>
              <a:rPr lang="sl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1800">
                <a:latin typeface="Calibri"/>
                <a:ea typeface="Calibri"/>
                <a:cs typeface="Calibri"/>
                <a:sym typeface="Calibri"/>
              </a:rPr>
            </a:br>
            <a:r>
              <a:rPr lang="sl" sz="1800">
                <a:latin typeface="Calibri"/>
                <a:ea typeface="Calibri"/>
                <a:cs typeface="Calibri"/>
                <a:sym typeface="Calibri"/>
              </a:rPr>
              <a:t>Steklarska ul.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1400" b="1"/>
              <a:t>SVETOVALNA DELAVKA:</a:t>
            </a:r>
            <a:r>
              <a:rPr lang="sl" sz="1400"/>
              <a:t> Anja Banković (03 818 20 75; anja.bankovic@scrs.si)</a:t>
            </a:r>
            <a:endParaRPr sz="1400"/>
          </a:p>
        </p:txBody>
      </p:sp>
      <p:graphicFrame>
        <p:nvGraphicFramePr>
          <p:cNvPr id="401" name="Google Shape;401;p78"/>
          <p:cNvGraphicFramePr/>
          <p:nvPr/>
        </p:nvGraphicFramePr>
        <p:xfrm>
          <a:off x="628650" y="7265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steklarstva*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 (program se bo izvajal tudi v vajeniški obliki)*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2" name="Google Shape;402;p78"/>
          <p:cNvSpPr txBox="1"/>
          <p:nvPr/>
        </p:nvSpPr>
        <p:spPr>
          <a:xfrm>
            <a:off x="716300" y="2571750"/>
            <a:ext cx="94335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*Možnost pridobitve kadrovske štipendije ali štipendije za deficitarne poklice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Povezave do predstavitvenih filmčkov in podrobnejših opisov posameznih programov: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Gimnazija: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https://scrs.si/osnovnosolci/program-gimnazije/</a:t>
            </a:r>
            <a:r>
              <a:rPr lang="sl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optik: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https://scrs.si/osnovnosolci/tehnik-optik/</a:t>
            </a:r>
            <a:r>
              <a:rPr lang="sl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steklarstva: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https://scrs.si/osnovnosolci/program-tehnik-steklarstva/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Steklar (vajenec):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https://scrs.si/osnovnosolci/steklar-vajenec/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dijaški dom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https://scrs.si/predstavitev-dijaskega-doma/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vpisu na: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https://scrs.si/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zavihkom </a:t>
            </a:r>
            <a:r>
              <a:rPr lang="sl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“Vpis 2022/23”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9"/>
          <p:cNvSpPr txBox="1">
            <a:spLocks noGrp="1"/>
          </p:cNvSpPr>
          <p:nvPr>
            <p:ph type="title"/>
          </p:nvPr>
        </p:nvSpPr>
        <p:spPr>
          <a:xfrm>
            <a:off x="628650" y="245850"/>
            <a:ext cx="7750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Slovenske Konjice-Zreče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Tattenbachova ul. 2a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79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9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Slovenske Konjice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strokovna šola Zreče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Dravinjska c. 1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" name="Google Shape;409;p79"/>
          <p:cNvSpPr txBox="1"/>
          <p:nvPr/>
        </p:nvSpPr>
        <p:spPr>
          <a:xfrm>
            <a:off x="687200" y="4320950"/>
            <a:ext cx="76920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 informacij o programih: </a:t>
            </a:r>
            <a:r>
              <a:rPr lang="sl" sz="1000" u="sng">
                <a:solidFill>
                  <a:srgbClr val="0000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http://www.sc-konjice-zrece.si/si/index.php/solski-center-slovenske-konjice-zrece/novice/item/1070-programi</a:t>
            </a: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Svetovalna delavka: Petra Šešerko Viličnjak (03 757 18 00)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0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Šentjur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Cesta na kmetijsko šolo 9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5" name="Google Shape;415;p80"/>
          <p:cNvGraphicFramePr/>
          <p:nvPr/>
        </p:nvGraphicFramePr>
        <p:xfrm>
          <a:off x="693919" y="10510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1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00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strokovna šola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6" name="Google Shape;416;p80"/>
          <p:cNvSpPr txBox="1"/>
          <p:nvPr/>
        </p:nvSpPr>
        <p:spPr>
          <a:xfrm>
            <a:off x="506925" y="4457200"/>
            <a:ext cx="8780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Informacije na spletni povezavi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Spletna stran ŠC Šentjur (sc-s.si)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 pod zavihkom informativni dan.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latin typeface="Calibri"/>
                <a:ea typeface="Calibri"/>
                <a:cs typeface="Calibri"/>
                <a:sym typeface="Calibri"/>
              </a:rPr>
              <a:t>dijaški dom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 : Mihelca Romih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0"/>
          <p:cNvSpPr txBox="1"/>
          <p:nvPr/>
        </p:nvSpPr>
        <p:spPr>
          <a:xfrm>
            <a:off x="7393625" y="48876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1"/>
          <p:cNvSpPr txBox="1">
            <a:spLocks noGrp="1"/>
          </p:cNvSpPr>
          <p:nvPr>
            <p:ph type="title"/>
          </p:nvPr>
        </p:nvSpPr>
        <p:spPr>
          <a:xfrm>
            <a:off x="628650" y="6097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Velenje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Trg mladosti 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Google Shape;423;p81"/>
          <p:cNvGraphicFramePr/>
          <p:nvPr/>
        </p:nvGraphicFramePr>
        <p:xfrm>
          <a:off x="715138" y="16039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{993FD777-F553-4798-8641-94F505F578B4}</a:tableStyleId>
              </a:tblPr>
              <a:tblGrid>
                <a:gridCol w="54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1. Elektro in računalniška šola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2. Gimnazija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3. Šola za strojništvo, geotehniko in okolje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4. Šola za storitvene dejavnosti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4" name="Google Shape;424;p81"/>
          <p:cNvSpPr txBox="1"/>
          <p:nvPr/>
        </p:nvSpPr>
        <p:spPr>
          <a:xfrm>
            <a:off x="715150" y="3123725"/>
            <a:ext cx="77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/>
              <a:t>Predstavitve šol in programov na povezavi </a:t>
            </a:r>
            <a:r>
              <a:rPr lang="sl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https://www.scv.si/sl/</a:t>
            </a:r>
            <a:r>
              <a:rPr lang="sl" sz="1500">
                <a:latin typeface="Calibri"/>
                <a:ea typeface="Calibri"/>
                <a:cs typeface="Calibri"/>
                <a:sym typeface="Calibri"/>
              </a:rPr>
              <a:t>  pod zavihkom MOJA POKLICNA POT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2"/>
          <p:cNvSpPr txBox="1">
            <a:spLocks noGrp="1"/>
          </p:cNvSpPr>
          <p:nvPr>
            <p:ph type="title"/>
          </p:nvPr>
        </p:nvSpPr>
        <p:spPr>
          <a:xfrm>
            <a:off x="628650" y="3858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Elektro in računalniška šola</a:t>
            </a:r>
            <a: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0" name="Google Shape;430;p82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13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1" name="Google Shape;431;p82"/>
          <p:cNvSpPr txBox="1"/>
          <p:nvPr/>
        </p:nvSpPr>
        <p:spPr>
          <a:xfrm>
            <a:off x="628650" y="4139900"/>
            <a:ext cx="7364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http://www.scv.si/sl/elektro-in-racunalniska-sola/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Urška Koletnik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2"/>
          <p:cNvSpPr txBox="1"/>
          <p:nvPr/>
        </p:nvSpPr>
        <p:spPr>
          <a:xfrm>
            <a:off x="628650" y="3713350"/>
            <a:ext cx="5493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Program elektrikar se izvaja tudi v vajeniški obliki.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3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8" name="Google Shape;438;p83"/>
          <p:cNvGraphicFramePr/>
          <p:nvPr/>
        </p:nvGraphicFramePr>
        <p:xfrm>
          <a:off x="503200" y="997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313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Glasbena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Petje - instrument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Likovna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9" name="Google Shape;439;p83"/>
          <p:cNvSpPr txBox="1"/>
          <p:nvPr/>
        </p:nvSpPr>
        <p:spPr>
          <a:xfrm>
            <a:off x="503205" y="3265725"/>
            <a:ext cx="788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Šolskem centru Velenje, Gimnazija,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dijakov  (vzporedno izobraževanje).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3"/>
          <p:cNvSpPr txBox="1"/>
          <p:nvPr/>
        </p:nvSpPr>
        <p:spPr>
          <a:xfrm>
            <a:off x="737800" y="3805875"/>
            <a:ext cx="4930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http://www.scv.si/sl/gimnazija/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3"/>
          <p:cNvSpPr txBox="1"/>
          <p:nvPr/>
        </p:nvSpPr>
        <p:spPr>
          <a:xfrm>
            <a:off x="703225" y="4390050"/>
            <a:ext cx="43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Sara Brezovnik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6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Ekonomska šola Celje</a:t>
            </a:r>
            <a:r>
              <a:rPr lang="sl" sz="2100" b="1"/>
              <a:t>, Gimnazija in srednja šola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4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Google Shape;315;p66"/>
          <p:cNvGraphicFramePr/>
          <p:nvPr/>
        </p:nvGraphicFramePr>
        <p:xfrm>
          <a:off x="626100" y="13232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0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Program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Naziv poklicne/strokovne izobrazbe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Trajanje izobraževanja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Predvideno št. mest za novince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Trgovec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Prodajalec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78</a:t>
                      </a:r>
                      <a:endParaRPr sz="1400" b="1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56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Ekonomska gimnazija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56</a:t>
                      </a:r>
                      <a:endParaRPr sz="1400" b="1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 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6" name="Google Shape;316;p66"/>
          <p:cNvSpPr txBox="1"/>
          <p:nvPr/>
        </p:nvSpPr>
        <p:spPr>
          <a:xfrm>
            <a:off x="443250" y="3470950"/>
            <a:ext cx="8064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Zbrane pomembne informacije o programih za osnovnošolce: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https://srednja-escelje.splet.arnes.si/2021/01/15/vpis-na-esc-2021-2022/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Video s predstavitvijo programov: </a:t>
            </a:r>
            <a:r>
              <a:rPr lang="sl" sz="12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sz="1200" u="sng">
                <a:solidFill>
                  <a:schemeClr val="hlink"/>
                </a:solidFill>
                <a:hlinkClick r:id="rId4"/>
              </a:rPr>
              <a:t>https://www.youtube.com/watch?v=Rq-1W4aVaic&amp;ab_channel=EkonomskaCelje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SVETOVALNA DELAVKA: Barbara Slatenšek (03/620 02 13 ali 041 442 854)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4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7" name="Google Shape;447;p84"/>
          <p:cNvGraphicFramePr/>
          <p:nvPr/>
        </p:nvGraphicFramePr>
        <p:xfrm>
          <a:off x="628650" y="11242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</a:t>
                      </a: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mehanik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48" name="Google Shape;448;p84"/>
          <p:cNvSpPr/>
          <p:nvPr/>
        </p:nvSpPr>
        <p:spPr>
          <a:xfrm>
            <a:off x="628650" y="4754554"/>
            <a:ext cx="168814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5"/>
          <p:cNvSpPr txBox="1"/>
          <p:nvPr/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4" name="Google Shape;454;p85"/>
          <p:cNvGraphicFramePr/>
          <p:nvPr/>
        </p:nvGraphicFramePr>
        <p:xfrm>
          <a:off x="417544" y="12759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{0BDA5739-D890-4988-8231-9644411D83C7}</a:tableStyleId>
              </a:tblPr>
              <a:tblGrid>
                <a:gridCol w="38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Strojni 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Strojni tehnik                                         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Geotehnik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Geotehnik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5" name="Google Shape;455;p85"/>
          <p:cNvSpPr txBox="1"/>
          <p:nvPr/>
        </p:nvSpPr>
        <p:spPr>
          <a:xfrm>
            <a:off x="417550" y="2609375"/>
            <a:ext cx="74985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http://www.scv.si/sl/sola-za-strojnistvo-geotehniko-in-okolje/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Nina Gošnik Simeonović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5"/>
          <p:cNvSpPr txBox="1"/>
          <p:nvPr/>
        </p:nvSpPr>
        <p:spPr>
          <a:xfrm>
            <a:off x="417550" y="2223775"/>
            <a:ext cx="782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program strojni mehanik se izvaja v vajeniški obliki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6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storitvene dejavnosti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2" name="Google Shape;462;p86"/>
          <p:cNvGraphicFramePr/>
          <p:nvPr/>
        </p:nvGraphicFramePr>
        <p:xfrm>
          <a:off x="628650" y="11242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Trgovec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Prodajalec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3" name="Google Shape;463;p86"/>
          <p:cNvGraphicFramePr/>
          <p:nvPr/>
        </p:nvGraphicFramePr>
        <p:xfrm>
          <a:off x="628649" y="33265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4" name="Google Shape;464;p86"/>
          <p:cNvSpPr txBox="1"/>
          <p:nvPr/>
        </p:nvSpPr>
        <p:spPr>
          <a:xfrm>
            <a:off x="639150" y="3914075"/>
            <a:ext cx="7865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http://www.scv.si/sl/sola-za-storitvene-dejavnosti/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Karmen Mikek / Adela Gabron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 b="1"/>
              <a:t>Dijaški dom Celje</a:t>
            </a:r>
            <a:endParaRPr sz="3000" b="1"/>
          </a:p>
        </p:txBody>
      </p:sp>
      <p:sp>
        <p:nvSpPr>
          <p:cNvPr id="470" name="Google Shape;470;p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Dijaški in študentski dom Celje, Ljubljanska cesta 21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Število razpoložljivih mest: 183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Sobe: dvoposteljne, omejeno število enoposteljnih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Oskrbnina (namestitev, trije dnevni obroki, interesne dejavnosti): 220/242 eur/mesec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Prihod: nedelja od 18:00 do 21:00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Odhod: petek do 18:00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Kontakt: 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Niko Korenjak, svetovalni delavec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 u="sng">
                <a:solidFill>
                  <a:schemeClr val="hlink"/>
                </a:solidFill>
                <a:hlinkClick r:id="rId3"/>
              </a:rPr>
              <a:t>nikolaj.korenjak@ssgt.si</a:t>
            </a:r>
            <a:r>
              <a:rPr lang="sl" sz="1600"/>
              <a:t>          03/42 66 600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Celje-Center 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1</a:t>
            </a:r>
            <a:endParaRPr sz="1100"/>
          </a:p>
        </p:txBody>
      </p:sp>
      <p:graphicFrame>
        <p:nvGraphicFramePr>
          <p:cNvPr id="322" name="Google Shape;322;p67"/>
          <p:cNvGraphicFramePr/>
          <p:nvPr/>
        </p:nvGraphicFramePr>
        <p:xfrm>
          <a:off x="628650" y="1355223"/>
          <a:ext cx="7698900" cy="177164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6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Likovna smer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Predšolska vzgoja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Vzgojitelj predšolskih otrok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3" name="Google Shape;323;p67"/>
          <p:cNvSpPr txBox="1"/>
          <p:nvPr/>
        </p:nvSpPr>
        <p:spPr>
          <a:xfrm>
            <a:off x="954350" y="3244825"/>
            <a:ext cx="737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Vse informacije o vpisu in dejavnostih za osnovnošolce najdete na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VPIS NA GCC 2022/2023 | Gimnazija Celje - Center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SVETOVALNI DELAVKI: Helena Maher Resinovič in Nives Laul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I. gimnazija v Celju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Kajuhova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9" name="Google Shape;329;p68"/>
          <p:cNvGraphicFramePr/>
          <p:nvPr/>
        </p:nvGraphicFramePr>
        <p:xfrm>
          <a:off x="628650" y="1726115"/>
          <a:ext cx="7838850" cy="168781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41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Glasbena smer: Petje - instrument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Klasična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0" name="Google Shape;330;p68"/>
          <p:cNvSpPr txBox="1"/>
          <p:nvPr/>
        </p:nvSpPr>
        <p:spPr>
          <a:xfrm>
            <a:off x="628649" y="3519974"/>
            <a:ext cx="78388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gimnaziji v Celju</a:t>
            </a: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dijakov  (vzporedno izobraževanje).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>
            <a:spLocks noGrp="1"/>
          </p:cNvSpPr>
          <p:nvPr>
            <p:ph type="title"/>
          </p:nvPr>
        </p:nvSpPr>
        <p:spPr>
          <a:xfrm>
            <a:off x="628650" y="7637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gostinstvo in turizem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69"/>
          <p:cNvGraphicFramePr/>
          <p:nvPr/>
        </p:nvGraphicFramePr>
        <p:xfrm>
          <a:off x="628650" y="1852079"/>
          <a:ext cx="7698875" cy="140969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" name="Google Shape;337;p69"/>
          <p:cNvSpPr txBox="1"/>
          <p:nvPr/>
        </p:nvSpPr>
        <p:spPr>
          <a:xfrm>
            <a:off x="628650" y="3513700"/>
            <a:ext cx="5858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Vse informacije dobite na: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http://www.ssgt.si/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Spremljajte nas na FB in instagramu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Šolska svetovalna služba: 03 42 55 484; ob sredah tudi popoldne;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                                              VIDA LONČARIČ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0"/>
          <p:cNvSpPr txBox="1">
            <a:spLocks noGrp="1"/>
          </p:cNvSpPr>
          <p:nvPr>
            <p:ph type="title"/>
          </p:nvPr>
        </p:nvSpPr>
        <p:spPr>
          <a:xfrm>
            <a:off x="628649" y="4114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zdravstvena in kozmet</a:t>
            </a:r>
            <a:r>
              <a:rPr lang="sl" sz="2100" b="1"/>
              <a:t>ična </a:t>
            </a: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Ipavčeva ul. 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3" name="Google Shape;343;p70"/>
          <p:cNvGraphicFramePr/>
          <p:nvPr/>
        </p:nvGraphicFramePr>
        <p:xfrm>
          <a:off x="628649" y="1405639"/>
          <a:ext cx="7838850" cy="151680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8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Bolničar-negovalec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olničar-negovalec</a:t>
                      </a:r>
                      <a:r>
                        <a:rPr lang="sl"/>
                        <a:t>; 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bolničarka</a:t>
                      </a:r>
                      <a:r>
                        <a:rPr lang="sl"/>
                        <a:t>-negovalka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t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ehnik/tehnica zdravstvene nege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solidFill>
                            <a:srgbClr val="FF0000"/>
                          </a:solidFill>
                        </a:rPr>
                        <a:t>Kozmetični tehnik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k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ozmetični tehnik; ko</a:t>
                      </a:r>
                      <a:r>
                        <a:rPr lang="sl"/>
                        <a:t>zmetična tehnica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solidFill>
                            <a:srgbClr val="FF0000"/>
                          </a:solidFill>
                        </a:rPr>
                        <a:t>84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4" name="Google Shape;344;p70"/>
          <p:cNvSpPr txBox="1"/>
          <p:nvPr/>
        </p:nvSpPr>
        <p:spPr>
          <a:xfrm>
            <a:off x="628800" y="3457300"/>
            <a:ext cx="78387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V šolskem letu 2022/23 razpisujemo v programu </a:t>
            </a:r>
            <a:r>
              <a:rPr lang="sl" b="1" u="sng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kozmetični tehnik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" b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tri oddelke 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in v programu </a:t>
            </a:r>
            <a:r>
              <a:rPr lang="sl" b="1" u="sng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zdravstvena nega</a:t>
            </a:r>
            <a:r>
              <a:rPr lang="sl" b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pet oddelkov, 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od tega en športni oddelek. Za dijake v športnem oddelku se oblikuje osebni izobraževalni načrt na podlagi </a:t>
            </a:r>
            <a:r>
              <a:rPr lang="sl" i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Pravilnika o prilagoditvah šolskih obveznosti dijaku v srednji šoli (Ur. l. RS, št. 30/2018).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www.szsce.si/sola/svetovalna-sluzba/za-bodoce-dijake/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SVETOVALNE DELAVKE: Tea Bevc Holobar, Nataša Esih, dr. Andreja Grobelšek in Alja Zorman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5" name="Google Shape;345;p70"/>
          <p:cNvGraphicFramePr/>
          <p:nvPr/>
        </p:nvGraphicFramePr>
        <p:xfrm>
          <a:off x="628724" y="2985438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8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l"/>
                        <a:t>tehnik/tehnica zdravstvene nege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1"/>
          <p:cNvSpPr txBox="1">
            <a:spLocks noGrp="1"/>
          </p:cNvSpPr>
          <p:nvPr>
            <p:ph type="title"/>
          </p:nvPr>
        </p:nvSpPr>
        <p:spPr>
          <a:xfrm>
            <a:off x="625325" y="35166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hortikulturo in vizualne umetnosti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97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poklicna in strokovna šola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p71"/>
          <p:cNvGraphicFramePr/>
          <p:nvPr/>
        </p:nvGraphicFramePr>
        <p:xfrm>
          <a:off x="652575" y="1442042"/>
          <a:ext cx="7838850" cy="207305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139700" marR="0" lvl="0" indent="-1397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Fotografski tehnik - NOVO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Fotografski tehnik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28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2" name="Google Shape;352;p71"/>
          <p:cNvGraphicFramePr/>
          <p:nvPr/>
        </p:nvGraphicFramePr>
        <p:xfrm>
          <a:off x="649250" y="3599849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3" name="Google Shape;353;p71"/>
          <p:cNvSpPr txBox="1"/>
          <p:nvPr/>
        </p:nvSpPr>
        <p:spPr>
          <a:xfrm>
            <a:off x="625325" y="3920324"/>
            <a:ext cx="7839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www.hvu.si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zavihkom </a:t>
            </a: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“Vpis 2022/2023”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Spremljajte nas tudi na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https://www.facebook.com/hvu.celje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ali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https://www.instagram.com/hvu_celje/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SVETOVALNA DELAVKA: Vesna Flander (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vesna.flander@hvu.si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, 03 428 59 21)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2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l" sz="2400" b="1">
                <a:latin typeface="Calibri"/>
                <a:ea typeface="Calibri"/>
                <a:cs typeface="Calibri"/>
                <a:sym typeface="Calibri"/>
              </a:rPr>
              <a:t>Šolski center Celje </a:t>
            </a: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400">
                <a:latin typeface="Calibri"/>
                <a:ea typeface="Calibri"/>
                <a:cs typeface="Calibri"/>
                <a:sym typeface="Calibri"/>
              </a:rPr>
            </a:b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>Pot na Lavo 22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72"/>
          <p:cNvGraphicFramePr/>
          <p:nvPr/>
        </p:nvGraphicFramePr>
        <p:xfrm>
          <a:off x="628650" y="17890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684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Gimnazija Lava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Srednja šola za gradbeništvo in varovanje okolja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Srednja šola za kemijo, elektrotehniko in računalništvo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Srednja šola za strojništvo, mehatroniko in medije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Srednja šola za storitvene dejavnosti in logistiko; Ljubljanska c. 17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3"/>
          <p:cNvSpPr txBox="1">
            <a:spLocks noGrp="1"/>
          </p:cNvSpPr>
          <p:nvPr>
            <p:ph type="title"/>
          </p:nvPr>
        </p:nvSpPr>
        <p:spPr>
          <a:xfrm>
            <a:off x="306744" y="98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Lava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5" name="Google Shape;365;p73"/>
          <p:cNvGraphicFramePr/>
          <p:nvPr/>
        </p:nvGraphicFramePr>
        <p:xfrm>
          <a:off x="306743" y="9493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39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Tehniška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6" name="Google Shape;366;p73"/>
          <p:cNvSpPr txBox="1"/>
          <p:nvPr/>
        </p:nvSpPr>
        <p:spPr>
          <a:xfrm>
            <a:off x="306744" y="2197358"/>
            <a:ext cx="8322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 od razpisanih štirih oddelkov 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gimnazij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evropski oddelek.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programih, vpisu in dogajanju na šoli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https://gl.sc-celje.si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spremljajte nas tudi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https://www.facebook.com/scclava/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Nina Jaklevič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3"/>
          <p:cNvSpPr txBox="1"/>
          <p:nvPr/>
        </p:nvSpPr>
        <p:spPr>
          <a:xfrm rot="10800000" flipH="1">
            <a:off x="473275" y="62450"/>
            <a:ext cx="51525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2031</Words>
  <Application>Microsoft Office PowerPoint</Application>
  <PresentationFormat>Diaprojekcija na zaslonu (16:9)</PresentationFormat>
  <Paragraphs>615</Paragraphs>
  <Slides>23</Slides>
  <Notes>23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0" baseType="lpstr">
      <vt:lpstr>Verdana</vt:lpstr>
      <vt:lpstr>Arial Narrow</vt:lpstr>
      <vt:lpstr>Times New Roman</vt:lpstr>
      <vt:lpstr>Arial</vt:lpstr>
      <vt:lpstr>Calibri</vt:lpstr>
      <vt:lpstr>Simple Light</vt:lpstr>
      <vt:lpstr>Officeova tema</vt:lpstr>
      <vt:lpstr>Razpis za vpis 2022/23</vt:lpstr>
      <vt:lpstr>Ekonomska šola Celje, Gimnazija in srednja šola Kosovelova ul. 4  </vt:lpstr>
      <vt:lpstr>Gimnazija Celje-Center  Kosovelova ul. 1</vt:lpstr>
      <vt:lpstr>I. gimnazija v Celju Kajuhova ul. 2</vt:lpstr>
      <vt:lpstr>Srednja šola za gostinstvo in turizem Celje Kosovelova ul. 2</vt:lpstr>
      <vt:lpstr>Srednja zdravstvena in kozmetična šola Celje Ipavčeva ul. 10</vt:lpstr>
      <vt:lpstr>Šola za hortikulturo in vizualne umetnosti Celje Ljubljanska c. 97 Srednja poklicna in strokovna šola</vt:lpstr>
      <vt:lpstr>Šolski center Celje  Pot na Lavo 22</vt:lpstr>
      <vt:lpstr>Gimnazija Lava</vt:lpstr>
      <vt:lpstr>Srednja šola za gradbeništvo in varovanje okolja</vt:lpstr>
      <vt:lpstr>Srednja šola za kemijo, elektrotehniko in računalništvo</vt:lpstr>
      <vt:lpstr>Srednja šola za strojništvo, mehatroniko in medije</vt:lpstr>
      <vt:lpstr>Srednja šola za storitvene dejavnosti in logistiko Ljubljanska c. 17</vt:lpstr>
      <vt:lpstr>Šolski center Rogaška Slatina Steklarska ul. 1 SVETOVALNA DELAVKA: Anja Banković (03 818 20 75; anja.bankovic@scrs.si)</vt:lpstr>
      <vt:lpstr>Šolski center Slovenske Konjice-Zreče Tattenbachova ul. 2a</vt:lpstr>
      <vt:lpstr>Šolski center Šentjur Cesta na kmetijsko šolo 9</vt:lpstr>
      <vt:lpstr>Šolski center Velenje Trg mladosti 3</vt:lpstr>
      <vt:lpstr>Elektro in računalniška šola </vt:lpstr>
      <vt:lpstr>Gimnazija</vt:lpstr>
      <vt:lpstr>Šola za strojništvo, geotehniko in okolje</vt:lpstr>
      <vt:lpstr>PowerPointova predstavitev</vt:lpstr>
      <vt:lpstr>Šola za storitvene dejavnosti</vt:lpstr>
      <vt:lpstr>Dijaški dom Celje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za vpis 2022/23</dc:title>
  <dc:creator>Nives Laul</dc:creator>
  <cp:lastModifiedBy>Urška Kovač</cp:lastModifiedBy>
  <cp:revision>5</cp:revision>
  <dcterms:modified xsi:type="dcterms:W3CDTF">2022-01-03T08:47:01Z</dcterms:modified>
</cp:coreProperties>
</file>